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veat" pitchFamily="2" charset="0"/>
      <p:regular r:id="rId10"/>
      <p:bold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Slab" pitchFamily="2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3e341785c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3e341785c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b3e341785c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b3e341785c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b3e341785c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b3e341785c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b3e34178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b3e34178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b5301e7b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b5301e7b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pixabay.com/?utm_source=link-attribution&amp;utm_medium=referral&amp;utm_campaign=image&amp;utm_content=868522" TargetMode="External"/><Relationship Id="rId4" Type="http://schemas.openxmlformats.org/officeDocument/2006/relationships/hyperlink" Target="https://pixabay.com/users/daniela_oliiver-637925/?utm_source=link-attribution&amp;utm_medium=referral&amp;utm_campaign=image&amp;utm_content=868522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Blackbelt Program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Gad Benram - Capstone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Detecting Fraud with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AWS Sagemaker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2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Charles-Davis Investments is a bank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Driven by improving the institute’s reputation the managers at CDI would like to reduce the rate of fraud cases related to financial transactions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99450"/>
            <a:ext cx="4181303" cy="3694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56817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Dr. Aaliyah Jefferson will lead the team. She is an experienced scientist however lacks background in cloud technology (mostly worked on-prem tools and small data) 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CDI hires a consultant for this project and the consultant refers them to </a:t>
            </a:r>
            <a:r>
              <a:rPr lang="en">
                <a:solidFill>
                  <a:srgbClr val="FF9900"/>
                </a:solidFill>
              </a:rPr>
              <a:t>AWS Sagemaker</a:t>
            </a:r>
            <a:r>
              <a:rPr lang="en"/>
              <a:t>, saying that it’s the optimal ecosystem for projects like these.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5120" y="1489825"/>
            <a:ext cx="2050979" cy="3078902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6705125" y="4503025"/>
            <a:ext cx="2207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Image by </a:t>
            </a:r>
            <a:r>
              <a:rPr lang="en" sz="1100" u="sng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Daniela Carvalho Dani</a:t>
            </a:r>
            <a:r>
              <a:rPr lang="en" sz="11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rPr>
              <a:t> from </a:t>
            </a:r>
            <a:r>
              <a:rPr lang="en" sz="1100" u="sng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Pixabay</a:t>
            </a:r>
            <a:r>
              <a:rPr lang="en" sz="1100">
                <a:solidFill>
                  <a:srgbClr val="999999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Goals</a:t>
            </a:r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 the performance of the existing fraud detection service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 and build an internal scoring service of transactions for fraud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Deploy and expose an API for integration with the backend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Architecture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8413" y="3826438"/>
            <a:ext cx="1372200" cy="68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1375" y="1540600"/>
            <a:ext cx="1137925" cy="113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9924" y="2678525"/>
            <a:ext cx="968850" cy="9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4962" y="1857550"/>
            <a:ext cx="968850" cy="9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5050" y="3314963"/>
            <a:ext cx="1372200" cy="68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14425" y="2752850"/>
            <a:ext cx="820200" cy="82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86600" y="1829925"/>
            <a:ext cx="968850" cy="9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85896" y="1996913"/>
            <a:ext cx="607600" cy="63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49875" y="3173600"/>
            <a:ext cx="855168" cy="968848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/>
        </p:nvSpPr>
        <p:spPr>
          <a:xfrm>
            <a:off x="1065100" y="3457925"/>
            <a:ext cx="65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s3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2414425" y="3239900"/>
            <a:ext cx="96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Quicksight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2385838" y="4518550"/>
            <a:ext cx="96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SageMaker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2340013" y="1407150"/>
            <a:ext cx="96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Redshift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6535262" y="1569050"/>
            <a:ext cx="187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API Gateway + Lambda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7008804" y="4142450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SageMaker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5708904" y="4142450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CloudWatch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4887029" y="2678525"/>
            <a:ext cx="118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s3</a:t>
            </a:r>
            <a:endParaRPr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cxnSp>
        <p:nvCxnSpPr>
          <p:cNvPr id="113" name="Google Shape;113;p18"/>
          <p:cNvCxnSpPr/>
          <p:nvPr/>
        </p:nvCxnSpPr>
        <p:spPr>
          <a:xfrm>
            <a:off x="4308125" y="1477200"/>
            <a:ext cx="0" cy="29988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1ABBB-936F-DB44-987A-41E39E809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Github resourecs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F3A9AF-FA24-B345-A437-045A0913A2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gidutz</a:t>
            </a:r>
            <a:r>
              <a:rPr lang="en-US" dirty="0"/>
              <a:t>/</a:t>
            </a:r>
            <a:r>
              <a:rPr lang="en-US" dirty="0" err="1"/>
              <a:t>aws</a:t>
            </a:r>
            <a:r>
              <a:rPr lang="en-US" dirty="0"/>
              <a:t>-capstone-gad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918254093"/>
      </p:ext>
    </p:extLst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Microsoft Macintosh PowerPoint</Application>
  <PresentationFormat>On-screen Show (16:9)</PresentationFormat>
  <Paragraphs>26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Roboto</vt:lpstr>
      <vt:lpstr>Roboto Slab</vt:lpstr>
      <vt:lpstr>Open Sans</vt:lpstr>
      <vt:lpstr>Caveat</vt:lpstr>
      <vt:lpstr>Marina</vt:lpstr>
      <vt:lpstr>AWS Blackbelt Program</vt:lpstr>
      <vt:lpstr>Detecting Fraud with  AWS Sagemaker</vt:lpstr>
      <vt:lpstr>Scope</vt:lpstr>
      <vt:lpstr>The team</vt:lpstr>
      <vt:lpstr>The Goals</vt:lpstr>
      <vt:lpstr>Solution Architecture</vt:lpstr>
      <vt:lpstr>Github resourecs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Blackbelt Program</dc:title>
  <cp:lastModifiedBy>Gad Benram</cp:lastModifiedBy>
  <cp:revision>1</cp:revision>
  <dcterms:modified xsi:type="dcterms:W3CDTF">2021-01-14T16:34:32Z</dcterms:modified>
</cp:coreProperties>
</file>